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006" r:id="rId5"/>
  </p:sldMasterIdLst>
  <p:notesMasterIdLst>
    <p:notesMasterId r:id="rId19"/>
  </p:notesMasterIdLst>
  <p:sldIdLst>
    <p:sldId id="9962" r:id="rId6"/>
    <p:sldId id="9970" r:id="rId7"/>
    <p:sldId id="256" r:id="rId8"/>
    <p:sldId id="9971" r:id="rId9"/>
    <p:sldId id="9964" r:id="rId10"/>
    <p:sldId id="9972" r:id="rId11"/>
    <p:sldId id="9973" r:id="rId12"/>
    <p:sldId id="9975" r:id="rId13"/>
    <p:sldId id="9974" r:id="rId14"/>
    <p:sldId id="9978" r:id="rId15"/>
    <p:sldId id="9976" r:id="rId16"/>
    <p:sldId id="9967" r:id="rId17"/>
    <p:sldId id="99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seyin, Yargi" initials="HY" lastIdx="1" clrIdx="0">
    <p:extLst>
      <p:ext uri="{19B8F6BF-5375-455C-9EA6-DF929625EA0E}">
        <p15:presenceInfo xmlns:p15="http://schemas.microsoft.com/office/powerpoint/2012/main" userId="S::Huseyin.YARGI@sodexo.com::9fa62b35-363f-4238-a706-fbef11711d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9EC"/>
    <a:srgbClr val="1F3FA5"/>
    <a:srgbClr val="253C9F"/>
    <a:srgbClr val="213A71"/>
    <a:srgbClr val="3249F6"/>
    <a:srgbClr val="513BF7"/>
    <a:srgbClr val="0B27F5"/>
    <a:srgbClr val="2E2E68"/>
    <a:srgbClr val="2A2A60"/>
    <a:srgbClr val="353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96326-2E99-44B2-BAEB-8D61856CD969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0B531-5248-4BC3-A529-4A36AF5E7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4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6AC0AB-BAD8-FF42-A74F-45E38EF3D2C3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9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6EE31-23B6-4018-B7FF-6908E8687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0CF264-2EE6-41D8-BED2-C335F97D0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BB4854-189A-4C73-B91E-A4300211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4D6B-2740-4E78-9EAE-614D6AF502F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C63E04-5359-4563-804D-881FC195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11C0FE-B577-42DE-8355-CD66243D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CC96-5BB2-4926-8519-78C70D9D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8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B97114-72FB-433B-93B1-42B78317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D97EB2-7079-4AAB-BECE-A02CE857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FC32F0-FFA6-4C5B-BA8B-760972CE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4D6B-2740-4E78-9EAE-614D6AF502F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CDB00F-29E8-4BC0-85D2-404FEC7A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280BA-118B-41DE-90D1-FA6B8C7F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CC96-5BB2-4926-8519-78C70D9D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F46D774-7610-4FA9-91AB-B94CECA08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7F3CB0-10A3-473D-87CC-60AC7D6BA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670D06-1063-483F-8D1A-C6587405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4D6B-2740-4E78-9EAE-614D6AF502F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B97ACF-08BF-465E-87B0-1AC0C596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46201A-BE30-4CF7-B343-926AFBBE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CC96-5BB2-4926-8519-78C70D9D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61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NPS 2020 Results, Europe CEO Meeting, March 2020, Virtual Meeting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4780"/>
          <a:stretch>
            <a:fillRect/>
          </a:stretch>
        </p:blipFill>
        <p:spPr bwMode="auto">
          <a:xfrm>
            <a:off x="-678" y="500675"/>
            <a:ext cx="1219335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001" y="936000"/>
            <a:ext cx="1963601" cy="84181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203951" y="2076453"/>
            <a:ext cx="5776383" cy="2029881"/>
          </a:xfrm>
          <a:solidFill>
            <a:srgbClr val="FF0000"/>
          </a:solidFill>
        </p:spPr>
        <p:txBody>
          <a:bodyPr lIns="133200" tIns="72000" rIns="133200" bIns="72000">
            <a:noAutofit/>
          </a:bodyPr>
          <a:lstStyle>
            <a:lvl1pPr marL="0" indent="0" algn="r">
              <a:spcBef>
                <a:spcPts val="0"/>
              </a:spcBef>
              <a:spcAft>
                <a:spcPts val="2933"/>
              </a:spcAft>
              <a:buNone/>
              <a:defRPr sz="4000" b="1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2pPr>
            <a:lvl3pPr marL="0" indent="0" algn="r">
              <a:spcBef>
                <a:spcPts val="1067"/>
              </a:spcBef>
              <a:buNone/>
              <a:tabLst/>
              <a:defRPr sz="1867" b="0">
                <a:solidFill>
                  <a:schemeClr val="bg1"/>
                </a:solidFill>
              </a:defRPr>
            </a:lvl3pPr>
            <a:lvl4pPr marL="1344" indent="0" algn="r">
              <a:buFont typeface="Arial" panose="020B0604020202020204" pitchFamily="34" charset="0"/>
              <a:buNone/>
              <a:defRPr sz="4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4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[Title]</a:t>
            </a:r>
          </a:p>
          <a:p>
            <a:pPr lvl="1"/>
            <a:r>
              <a:rPr lang="en-US" dirty="0"/>
              <a:t>[Subtitle]</a:t>
            </a:r>
          </a:p>
          <a:p>
            <a:pPr lvl="2"/>
            <a:r>
              <a:rPr lang="en-US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42686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-brand Option 1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33600" y="6943530"/>
            <a:ext cx="4790400" cy="152381"/>
          </a:xfrm>
        </p:spPr>
        <p:txBody>
          <a:bodyPr/>
          <a:lstStyle/>
          <a:p>
            <a:r>
              <a:rPr lang="en-GB"/>
              <a:t>NPS 2020 Results, Europe CEO Meeting, March 2020, Virtual Meeting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13373" y="6943529"/>
            <a:ext cx="314195" cy="1536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203951" y="2076453"/>
            <a:ext cx="5776383" cy="2029881"/>
          </a:xfrm>
          <a:solidFill>
            <a:schemeClr val="accent1"/>
          </a:solidFill>
        </p:spPr>
        <p:txBody>
          <a:bodyPr lIns="133200" tIns="72000" rIns="133200" bIns="72000">
            <a:noAutofit/>
          </a:bodyPr>
          <a:lstStyle>
            <a:lvl1pPr marL="0" indent="0" algn="r">
              <a:spcBef>
                <a:spcPts val="0"/>
              </a:spcBef>
              <a:spcAft>
                <a:spcPts val="2933"/>
              </a:spcAft>
              <a:buNone/>
              <a:defRPr sz="4000" b="1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2pPr>
            <a:lvl3pPr marL="0" indent="0" algn="r">
              <a:spcBef>
                <a:spcPts val="1067"/>
              </a:spcBef>
              <a:buNone/>
              <a:tabLst/>
              <a:defRPr sz="1867" b="0">
                <a:solidFill>
                  <a:schemeClr val="bg1"/>
                </a:solidFill>
              </a:defRPr>
            </a:lvl3pPr>
            <a:lvl4pPr marL="1344" indent="0" algn="r">
              <a:buFont typeface="Arial" panose="020B0604020202020204" pitchFamily="34" charset="0"/>
              <a:buNone/>
              <a:defRPr sz="4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4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[Title]</a:t>
            </a:r>
          </a:p>
          <a:p>
            <a:pPr lvl="1"/>
            <a:r>
              <a:rPr lang="en-US" dirty="0"/>
              <a:t>[Subtitle]</a:t>
            </a:r>
          </a:p>
          <a:p>
            <a:pPr lvl="2"/>
            <a:r>
              <a:rPr lang="en-US" dirty="0"/>
              <a:t>[Date]</a:t>
            </a:r>
          </a:p>
        </p:txBody>
      </p:sp>
      <p:pic>
        <p:nvPicPr>
          <p:cNvPr id="11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4780"/>
          <a:stretch>
            <a:fillRect/>
          </a:stretch>
        </p:blipFill>
        <p:spPr bwMode="auto">
          <a:xfrm>
            <a:off x="-678" y="500675"/>
            <a:ext cx="1219335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001" y="936000"/>
            <a:ext cx="1963601" cy="84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-brand Option 2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33600" y="6945600"/>
            <a:ext cx="4790400" cy="152381"/>
          </a:xfrm>
        </p:spPr>
        <p:txBody>
          <a:bodyPr/>
          <a:lstStyle/>
          <a:p>
            <a:r>
              <a:rPr lang="en-GB"/>
              <a:t>NPS 2020 Results, Europe CEO Meeting, March 2020, Virtual Meeting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13373" y="6945600"/>
            <a:ext cx="314195" cy="1536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4780"/>
          <a:stretch>
            <a:fillRect/>
          </a:stretch>
        </p:blipFill>
        <p:spPr bwMode="auto">
          <a:xfrm>
            <a:off x="-678" y="500675"/>
            <a:ext cx="1219335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001" y="936000"/>
            <a:ext cx="1963601" cy="84181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203951" y="3653368"/>
            <a:ext cx="5776383" cy="2029881"/>
          </a:xfrm>
          <a:solidFill>
            <a:srgbClr val="FF0000"/>
          </a:solidFill>
        </p:spPr>
        <p:txBody>
          <a:bodyPr lIns="133200" tIns="72000" rIns="133200" bIns="72000">
            <a:noAutofit/>
          </a:bodyPr>
          <a:lstStyle>
            <a:lvl1pPr marL="0" indent="0" algn="r">
              <a:spcBef>
                <a:spcPts val="0"/>
              </a:spcBef>
              <a:spcAft>
                <a:spcPts val="2933"/>
              </a:spcAft>
              <a:buNone/>
              <a:defRPr sz="4000" b="1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2pPr>
            <a:lvl3pPr marL="0" indent="0" algn="r">
              <a:spcBef>
                <a:spcPts val="1067"/>
              </a:spcBef>
              <a:buNone/>
              <a:tabLst/>
              <a:defRPr sz="1867" b="0">
                <a:solidFill>
                  <a:schemeClr val="bg1"/>
                </a:solidFill>
              </a:defRPr>
            </a:lvl3pPr>
            <a:lvl4pPr marL="1344" indent="0" algn="r">
              <a:buFont typeface="Arial" panose="020B0604020202020204" pitchFamily="34" charset="0"/>
              <a:buNone/>
              <a:defRPr sz="4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4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[Title]</a:t>
            </a:r>
          </a:p>
          <a:p>
            <a:pPr lvl="1"/>
            <a:r>
              <a:rPr lang="en-US" dirty="0"/>
              <a:t>[Subtitle]</a:t>
            </a:r>
          </a:p>
          <a:p>
            <a:pPr lvl="2"/>
            <a:r>
              <a:rPr lang="en-US" dirty="0"/>
              <a:t>[Date]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234985" y="2087508"/>
            <a:ext cx="27453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936427" y="2177399"/>
            <a:ext cx="1860549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7" b="1" dirty="0">
                <a:solidFill>
                  <a:schemeClr val="accent3"/>
                </a:solidFill>
              </a:rPr>
              <a:t>In partnership with:</a:t>
            </a:r>
            <a:endParaRPr lang="en-AU" sz="1067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0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33600" y="6945600"/>
            <a:ext cx="4790400" cy="152381"/>
          </a:xfrm>
        </p:spPr>
        <p:txBody>
          <a:bodyPr/>
          <a:lstStyle/>
          <a:p>
            <a:r>
              <a:rPr lang="en-GB"/>
              <a:t>NPS 2020 Results, Europe CEO Meeting, March 2020, Virtual Meeting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13373" y="6945600"/>
            <a:ext cx="314195" cy="1536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4780"/>
          <a:stretch>
            <a:fillRect/>
          </a:stretch>
        </p:blipFill>
        <p:spPr bwMode="auto">
          <a:xfrm>
            <a:off x="-678" y="500675"/>
            <a:ext cx="1219335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001" y="936000"/>
            <a:ext cx="1963601" cy="84181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203951" y="2076453"/>
            <a:ext cx="5776383" cy="1352548"/>
          </a:xfrm>
          <a:solidFill>
            <a:srgbClr val="FF0000"/>
          </a:solidFill>
        </p:spPr>
        <p:txBody>
          <a:bodyPr lIns="133200" tIns="72000" rIns="133200" bIns="72000">
            <a:noAutofit/>
          </a:bodyPr>
          <a:lstStyle>
            <a:lvl1pPr marL="0" indent="0" algn="r">
              <a:spcBef>
                <a:spcPts val="0"/>
              </a:spcBef>
              <a:spcAft>
                <a:spcPts val="2933"/>
              </a:spcAft>
              <a:buNone/>
              <a:defRPr sz="4000" b="1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2pPr>
            <a:lvl3pPr marL="0" indent="0" algn="r">
              <a:spcBef>
                <a:spcPts val="1067"/>
              </a:spcBef>
              <a:buNone/>
              <a:tabLst/>
              <a:defRPr sz="1867" b="0">
                <a:solidFill>
                  <a:schemeClr val="bg1"/>
                </a:solidFill>
              </a:defRPr>
            </a:lvl3pPr>
            <a:lvl4pPr marL="1344" indent="0" algn="r">
              <a:buFont typeface="Arial" panose="020B0604020202020204" pitchFamily="34" charset="0"/>
              <a:buNone/>
              <a:defRPr sz="4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4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[Thank you]</a:t>
            </a:r>
          </a:p>
        </p:txBody>
      </p:sp>
    </p:spTree>
    <p:extLst>
      <p:ext uri="{BB962C8B-B14F-4D97-AF65-F5344CB8AC3E}">
        <p14:creationId xmlns:p14="http://schemas.microsoft.com/office/powerpoint/2010/main" val="188159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3" y="1625600"/>
            <a:ext cx="3714748" cy="4732867"/>
          </a:xfrm>
          <a:solidFill>
            <a:srgbClr val="FF0000"/>
          </a:solidFill>
        </p:spPr>
        <p:txBody>
          <a:bodyPr lIns="154800" tIns="154800" rIns="154800" bIns="15480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67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2" y="356659"/>
            <a:ext cx="10939200" cy="589492"/>
          </a:xfrm>
        </p:spPr>
        <p:txBody>
          <a:bodyPr>
            <a:noAutofit/>
          </a:bodyPr>
          <a:lstStyle>
            <a:lvl1pPr marL="719649" indent="-719649">
              <a:buClr>
                <a:schemeClr val="accent2"/>
              </a:buClr>
              <a:buFont typeface="+mj-lt"/>
              <a:buAutoNum type="arabicPeriod"/>
              <a:defRPr sz="4800"/>
            </a:lvl1pPr>
          </a:lstStyle>
          <a:p>
            <a:r>
              <a:rPr lang="fr-FR" noProof="0"/>
              <a:t>Modifiez le style du titre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550833" y="1625600"/>
            <a:ext cx="7017019" cy="47328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73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33" y="1625600"/>
            <a:ext cx="7018867" cy="4732867"/>
          </a:xfrm>
          <a:solidFill>
            <a:schemeClr val="accent1"/>
          </a:solidFill>
        </p:spPr>
        <p:txBody>
          <a:bodyPr lIns="0" tIns="0" rIns="0" bIns="144000" anchor="b">
            <a:noAutofit/>
          </a:bodyPr>
          <a:lstStyle>
            <a:lvl1pPr marL="0" indent="0" algn="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  <a:defRPr sz="37066" b="1" kern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1" y="1625600"/>
            <a:ext cx="3714749" cy="4732867"/>
          </a:xfrm>
          <a:solidFill>
            <a:srgbClr val="FF0000"/>
          </a:solidFill>
        </p:spPr>
        <p:txBody>
          <a:bodyPr lIns="154800" tIns="154800" rIns="154800" bIns="15480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67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2" y="355200"/>
            <a:ext cx="10941049" cy="590400"/>
          </a:xfrm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4800"/>
            </a:lvl1pPr>
          </a:lstStyle>
          <a:p>
            <a:r>
              <a:rPr lang="fr-FR" noProof="0"/>
              <a:t>Modifiez le style du titre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839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1" y="1625600"/>
            <a:ext cx="5778500" cy="4732867"/>
          </a:xfrm>
          <a:solidFill>
            <a:srgbClr val="FF0000"/>
          </a:solidFill>
        </p:spPr>
        <p:txBody>
          <a:bodyPr lIns="309600" tIns="309600" rIns="309600" bIns="309600" anchor="t">
            <a:noAutofit/>
          </a:bodyPr>
          <a:lstStyle>
            <a:lvl1pPr marL="457189" indent="-457189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rabicPeriod"/>
              <a:defRPr sz="2267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[Chapters]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Contents or Agenda</a:t>
            </a:r>
          </a:p>
        </p:txBody>
      </p:sp>
    </p:spTree>
    <p:extLst>
      <p:ext uri="{BB962C8B-B14F-4D97-AF65-F5344CB8AC3E}">
        <p14:creationId xmlns:p14="http://schemas.microsoft.com/office/powerpoint/2010/main" val="41744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28652" y="355200"/>
            <a:ext cx="10941049" cy="78483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4800" b="1" noProof="0" dirty="0">
                <a:solidFill>
                  <a:schemeClr val="accent1"/>
                </a:solidFill>
              </a:rPr>
              <a:t>Appendices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1" y="1625600"/>
            <a:ext cx="5778500" cy="4732867"/>
          </a:xfrm>
          <a:solidFill>
            <a:srgbClr val="FF0000"/>
          </a:solidFill>
        </p:spPr>
        <p:txBody>
          <a:bodyPr lIns="309600" tIns="309600" rIns="309600" bIns="309600" anchor="t">
            <a:noAutofit/>
          </a:bodyPr>
          <a:lstStyle>
            <a:lvl1pPr marL="457189" indent="-457189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rabicPeriod"/>
              <a:defRPr sz="2267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[Chapters]</a:t>
            </a:r>
          </a:p>
        </p:txBody>
      </p:sp>
    </p:spTree>
    <p:extLst>
      <p:ext uri="{BB962C8B-B14F-4D97-AF65-F5344CB8AC3E}">
        <p14:creationId xmlns:p14="http://schemas.microsoft.com/office/powerpoint/2010/main" val="40332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B10E0-C3BD-4B61-9C40-36218E4C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E2D9DD-646E-480F-84AE-490FFA37D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61757D-DAB0-4657-89D6-C390EE67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4D6B-2740-4E78-9EAE-614D6AF502F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D174AF-AC0C-479C-A088-14A1E678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E24C93-E3AC-46C8-8517-65A2302F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CC96-5BB2-4926-8519-78C70D9D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09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ward-looking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89280" y="355200"/>
            <a:ext cx="1098042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1" noProof="0" dirty="0">
                <a:solidFill>
                  <a:schemeClr val="accent1"/>
                </a:solidFill>
              </a:rPr>
              <a:t>Forward-looking Information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1625600"/>
            <a:ext cx="8661400" cy="4732867"/>
          </a:xfrm>
          <a:solidFill>
            <a:schemeClr val="bg2"/>
          </a:solidFill>
        </p:spPr>
        <p:txBody>
          <a:bodyPr lIns="309600" tIns="309600" rIns="309600" bIns="30960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+mj-lt"/>
              <a:buNone/>
              <a:defRPr sz="2267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888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800" y="404664"/>
            <a:ext cx="10939200" cy="540936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800" y="1583267"/>
            <a:ext cx="10939200" cy="4775199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68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800" y="1584000"/>
            <a:ext cx="10939200" cy="4774467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8800" y="945600"/>
            <a:ext cx="10939200" cy="289560"/>
          </a:xfrm>
        </p:spPr>
        <p:txBody>
          <a:bodyPr>
            <a:normAutofit/>
          </a:bodyPr>
          <a:lstStyle>
            <a:lvl1pPr marL="0" indent="0">
              <a:buNone/>
              <a:defRPr sz="22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799" y="404664"/>
            <a:ext cx="10939200" cy="540936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84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628651" y="1584000"/>
            <a:ext cx="5365749" cy="4783667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6203950" y="1584001"/>
            <a:ext cx="5365751" cy="4784087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546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628651" y="1584000"/>
            <a:ext cx="5365749" cy="4783667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6203950" y="1584001"/>
            <a:ext cx="5365751" cy="4784087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8800" y="946151"/>
            <a:ext cx="10939200" cy="37061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43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799" y="1584000"/>
            <a:ext cx="3509285" cy="4774467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8800" y="946151"/>
            <a:ext cx="10939200" cy="37061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799" y="404664"/>
            <a:ext cx="10939200" cy="540936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4339989" y="1584000"/>
            <a:ext cx="3508800" cy="4774467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/>
          </p:nvPr>
        </p:nvSpPr>
        <p:spPr>
          <a:xfrm>
            <a:off x="8058152" y="1584000"/>
            <a:ext cx="3508800" cy="4774467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29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1583999"/>
            <a:ext cx="10941049" cy="2297967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8800" y="946151"/>
            <a:ext cx="10939200" cy="37061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628652" y="4053070"/>
            <a:ext cx="10941049" cy="2302301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76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28800" y="1627200"/>
            <a:ext cx="10939200" cy="4732800"/>
          </a:xfrm>
          <a:solidFill>
            <a:schemeClr val="accent1"/>
          </a:solidFill>
          <a:ln w="57150">
            <a:noFill/>
            <a:miter lim="800000"/>
          </a:ln>
        </p:spPr>
        <p:txBody>
          <a:bodyPr lIns="154800" tIns="108000" rIns="154800" bIns="154800">
            <a:normAutofit/>
          </a:bodyPr>
          <a:lstStyle>
            <a:lvl1pPr marL="0" indent="0">
              <a:buNone/>
              <a:defRPr sz="29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[Subtitle in one line]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836085" y="2755200"/>
            <a:ext cx="2476499" cy="292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3519869" y="2755200"/>
            <a:ext cx="2474521" cy="292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201824" y="2755200"/>
            <a:ext cx="2476800" cy="292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8883651" y="2755200"/>
            <a:ext cx="2476800" cy="292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6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65019" y="1665600"/>
            <a:ext cx="10866581" cy="4651200"/>
          </a:xfrm>
          <a:ln w="57150">
            <a:solidFill>
              <a:schemeClr val="accent1"/>
            </a:solidFill>
            <a:miter lim="800000"/>
          </a:ln>
        </p:spPr>
        <p:txBody>
          <a:bodyPr lIns="126000" tIns="79200" rIns="154800" bIns="154800">
            <a:normAutofit/>
          </a:bodyPr>
          <a:lstStyle>
            <a:lvl1pPr marL="0" indent="0">
              <a:buNone/>
              <a:defRPr sz="2933" b="1"/>
            </a:lvl1pPr>
          </a:lstStyle>
          <a:p>
            <a:pPr lvl="0"/>
            <a:r>
              <a:rPr lang="en-US" noProof="0" dirty="0"/>
              <a:t>[Subtitle in one line]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836085" y="2755200"/>
            <a:ext cx="2476499" cy="292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3519869" y="2755200"/>
            <a:ext cx="2474521" cy="292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201824" y="2755200"/>
            <a:ext cx="2476800" cy="292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8883651" y="2755200"/>
            <a:ext cx="2476800" cy="292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44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28800" y="1627200"/>
            <a:ext cx="10939200" cy="4732800"/>
          </a:xfrm>
          <a:solidFill>
            <a:schemeClr val="accent4"/>
          </a:solidFill>
          <a:ln w="57150">
            <a:noFill/>
            <a:miter lim="800000"/>
          </a:ln>
        </p:spPr>
        <p:txBody>
          <a:bodyPr lIns="154800" tIns="108000" rIns="154800" bIns="154800">
            <a:normAutofit/>
          </a:bodyPr>
          <a:lstStyle>
            <a:lvl1pPr marL="0" indent="0">
              <a:buNone/>
              <a:defRPr sz="2933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[Subtitle in one line]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836085" y="2755200"/>
            <a:ext cx="2476499" cy="292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3519869" y="2755200"/>
            <a:ext cx="2474521" cy="292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201824" y="2755200"/>
            <a:ext cx="2476800" cy="292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8883651" y="2755200"/>
            <a:ext cx="2476800" cy="292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959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9010A-E8C8-4283-B7DB-FDD2264F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8FE70E-A473-4142-88D6-5D6AF0710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14D225-79A3-4896-B633-4E7A59B9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4D6B-2740-4E78-9EAE-614D6AF502F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224C84-76B8-41BB-8B49-1D07D0A2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E34DAC-9AE7-43EC-A86B-546BC5F1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CC96-5BB2-4926-8519-78C70D9D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1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67200" y="1665600"/>
            <a:ext cx="10867200" cy="4651200"/>
          </a:xfrm>
          <a:ln w="57150">
            <a:solidFill>
              <a:schemeClr val="accent4"/>
            </a:solidFill>
            <a:miter lim="800000"/>
          </a:ln>
        </p:spPr>
        <p:txBody>
          <a:bodyPr lIns="126000" tIns="79200" rIns="154800" bIns="154800">
            <a:normAutofit/>
          </a:bodyPr>
          <a:lstStyle>
            <a:lvl1pPr marL="0" indent="0">
              <a:buNone/>
              <a:defRPr sz="2933" b="1"/>
            </a:lvl1pPr>
          </a:lstStyle>
          <a:p>
            <a:pPr lvl="0"/>
            <a:r>
              <a:rPr lang="en-US" noProof="0" dirty="0"/>
              <a:t>[Subtitle in one line]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836085" y="2755200"/>
            <a:ext cx="2476499" cy="292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3519869" y="2755200"/>
            <a:ext cx="2474521" cy="292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201824" y="2755200"/>
            <a:ext cx="2476800" cy="292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8883651" y="2755200"/>
            <a:ext cx="2476800" cy="292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7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 &amp;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168899" y="1625601"/>
            <a:ext cx="6398952" cy="4732867"/>
          </a:xfrm>
          <a:solidFill>
            <a:schemeClr val="accent1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28651" y="1625600"/>
            <a:ext cx="4334932" cy="47328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8800" y="945600"/>
            <a:ext cx="10939200" cy="289560"/>
          </a:xfrm>
        </p:spPr>
        <p:txBody>
          <a:bodyPr>
            <a:normAutofit/>
          </a:bodyPr>
          <a:lstStyle>
            <a:lvl1pPr marL="0" indent="0">
              <a:buNone/>
              <a:defRPr sz="22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19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, Pic &amp;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168899" y="1625601"/>
            <a:ext cx="6398952" cy="4732867"/>
          </a:xfrm>
          <a:solidFill>
            <a:schemeClr val="accent1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28651" y="1625600"/>
            <a:ext cx="4334932" cy="47328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8800" y="945600"/>
            <a:ext cx="10939200" cy="289560"/>
          </a:xfrm>
        </p:spPr>
        <p:txBody>
          <a:bodyPr>
            <a:normAutofit/>
          </a:bodyPr>
          <a:lstStyle>
            <a:lvl1pPr marL="0" indent="0">
              <a:buNone/>
              <a:defRPr sz="22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700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03950" y="1584000"/>
            <a:ext cx="5364049" cy="4776000"/>
          </a:xfrm>
          <a:noFill/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28800" y="1625601"/>
            <a:ext cx="5366400" cy="22563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28800" y="4103759"/>
            <a:ext cx="5365600" cy="2256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46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021387" y="1654175"/>
            <a:ext cx="5527147" cy="4675505"/>
          </a:xfrm>
          <a:noFill/>
          <a:ln w="38100">
            <a:solidFill>
              <a:schemeClr val="accent2"/>
            </a:solidFill>
            <a:miter lim="800000"/>
          </a:ln>
        </p:spPr>
        <p:txBody>
          <a:bodyPr lIns="144000" tIns="82800" rIns="154800" bIns="154800">
            <a:normAutofit/>
          </a:bodyPr>
          <a:lstStyle>
            <a:lvl1pPr marL="0" indent="0">
              <a:buNone/>
              <a:defRPr sz="2933" i="1">
                <a:solidFill>
                  <a:schemeClr val="accent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defRPr sz="2667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28802" y="1625600"/>
            <a:ext cx="2476349" cy="47328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3322426" y="4106332"/>
            <a:ext cx="2476500" cy="2256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322426" y="1625601"/>
            <a:ext cx="2476501" cy="22563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48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5994400" y="1544321"/>
            <a:ext cx="5573600" cy="4814145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933" i="1">
                <a:solidFill>
                  <a:schemeClr val="accent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defRPr sz="2667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28800" y="1625600"/>
            <a:ext cx="2476800" cy="47328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3336000" y="4128000"/>
            <a:ext cx="2438400" cy="2213533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321600" y="1625601"/>
            <a:ext cx="2474979" cy="22563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62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016201" y="1654175"/>
            <a:ext cx="5551800" cy="4675200"/>
          </a:xfrm>
          <a:noFill/>
          <a:ln w="38100">
            <a:solidFill>
              <a:schemeClr val="accent1"/>
            </a:solidFill>
            <a:miter lim="800000"/>
          </a:ln>
        </p:spPr>
        <p:txBody>
          <a:bodyPr lIns="154800" tIns="90000" rIns="154800" bIns="154800">
            <a:normAutofit/>
          </a:bodyPr>
          <a:lstStyle>
            <a:lvl1pPr marL="0" indent="0">
              <a:buNone/>
              <a:defRPr sz="2933" i="1">
                <a:solidFill>
                  <a:schemeClr val="accent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defRPr sz="2667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28802" y="1625600"/>
            <a:ext cx="2476349" cy="47328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3322426" y="4106332"/>
            <a:ext cx="2476500" cy="2256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322426" y="1625601"/>
            <a:ext cx="2476501" cy="22563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72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5994400" y="1544321"/>
            <a:ext cx="5573600" cy="4814145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933" i="1">
                <a:solidFill>
                  <a:schemeClr val="accent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defRPr sz="2667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28800" y="1625600"/>
            <a:ext cx="2476800" cy="47328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3336000" y="4128000"/>
            <a:ext cx="2438400" cy="2213533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321600" y="1625601"/>
            <a:ext cx="2474979" cy="22563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976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28802" y="1625600"/>
            <a:ext cx="2476349" cy="47328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3322426" y="4106332"/>
            <a:ext cx="2476500" cy="2256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322426" y="1625601"/>
            <a:ext cx="2476501" cy="22563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5994400" y="1544321"/>
            <a:ext cx="5573600" cy="4814145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933" i="1">
                <a:solidFill>
                  <a:schemeClr val="accent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defRPr sz="2667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[Enter text]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18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28649" y="1625601"/>
            <a:ext cx="5366400" cy="22563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206400" y="1625601"/>
            <a:ext cx="5366400" cy="22563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28648" y="4113775"/>
            <a:ext cx="5366400" cy="2244692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6206400" y="4113775"/>
            <a:ext cx="5366400" cy="2244692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36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9AA44-E56B-4158-A7D2-1C6195A1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823C2F-7156-45A8-B8A4-00EDE634B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0B2B7-A87D-4DF6-BA93-A315E67C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28CFB2-64EC-40DF-A035-90180687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4D6B-2740-4E78-9EAE-614D6AF502F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997CCC-AD2B-48CB-A657-7F341507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241F39-2DA9-40F9-A7FD-8B3376F2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CC96-5BB2-4926-8519-78C70D9D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30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769" y="1625599"/>
            <a:ext cx="3507316" cy="22563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30769" y="4114026"/>
            <a:ext cx="3507315" cy="2244441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4343401" y="1625599"/>
            <a:ext cx="3509432" cy="22563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4343402" y="4114025"/>
            <a:ext cx="3509431" cy="2256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8053917" y="1625598"/>
            <a:ext cx="3508783" cy="2256369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8053917" y="4114025"/>
            <a:ext cx="3508783" cy="2256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767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28800" y="1625601"/>
            <a:ext cx="10939200" cy="473286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10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8652" y="1625600"/>
            <a:ext cx="4540249" cy="4732867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5376334" y="1625600"/>
            <a:ext cx="6193365" cy="4732867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23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8651" y="1625600"/>
            <a:ext cx="5985933" cy="4732867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6819900" y="1625600"/>
            <a:ext cx="2270400" cy="2027765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9299300" y="1627200"/>
            <a:ext cx="2270400" cy="2030400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819900" y="3881967"/>
            <a:ext cx="1444800" cy="2476500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8475129" y="3881967"/>
            <a:ext cx="1443571" cy="2476500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10121900" y="3881967"/>
            <a:ext cx="1444800" cy="2476500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8800" y="945600"/>
            <a:ext cx="10939200" cy="289560"/>
          </a:xfrm>
        </p:spPr>
        <p:txBody>
          <a:bodyPr>
            <a:normAutofit/>
          </a:bodyPr>
          <a:lstStyle>
            <a:lvl1pPr marL="0" indent="0">
              <a:buNone/>
              <a:defRPr sz="22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347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628800" y="1625600"/>
            <a:ext cx="10939200" cy="4732867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450668" y="4330701"/>
            <a:ext cx="4119033" cy="2027767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51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9296400" y="1627197"/>
            <a:ext cx="2257477" cy="2256000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9312225" y="4108800"/>
            <a:ext cx="2257476" cy="2256000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646724" y="1627197"/>
            <a:ext cx="2889600" cy="4731269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3725335" y="1627197"/>
            <a:ext cx="2889251" cy="4731269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6836059" y="1627197"/>
            <a:ext cx="2257141" cy="2256000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3" hasCustomPrompt="1"/>
          </p:nvPr>
        </p:nvSpPr>
        <p:spPr>
          <a:xfrm>
            <a:off x="6836059" y="4106332"/>
            <a:ext cx="2257141" cy="2256000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8800" y="945600"/>
            <a:ext cx="10939200" cy="289560"/>
          </a:xfrm>
        </p:spPr>
        <p:txBody>
          <a:bodyPr>
            <a:normAutofit/>
          </a:bodyPr>
          <a:lstStyle>
            <a:lvl1pPr marL="0" indent="0">
              <a:buNone/>
              <a:defRPr sz="22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985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6423703" y="2298702"/>
            <a:ext cx="5145997" cy="4059765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643087" y="2298700"/>
            <a:ext cx="2681816" cy="4059768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3532335" y="2298702"/>
            <a:ext cx="2683935" cy="4059765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28651" y="1818105"/>
            <a:ext cx="5587620" cy="25834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[Chart title]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423703" y="1818105"/>
            <a:ext cx="5145996" cy="25834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[Chart title]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8800" y="945600"/>
            <a:ext cx="10939200" cy="289560"/>
          </a:xfrm>
        </p:spPr>
        <p:txBody>
          <a:bodyPr>
            <a:normAutofit/>
          </a:bodyPr>
          <a:lstStyle>
            <a:lvl1pPr marL="0" indent="0">
              <a:buNone/>
              <a:defRPr sz="22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60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1" y="1572128"/>
            <a:ext cx="10941048" cy="726573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628652" y="2516899"/>
            <a:ext cx="10941048" cy="3841568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[Content]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109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8650" y="1625600"/>
            <a:ext cx="10941049" cy="1803400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1"/>
          </p:nvPr>
        </p:nvSpPr>
        <p:spPr>
          <a:xfrm>
            <a:off x="628651" y="3655173"/>
            <a:ext cx="5575300" cy="2703295"/>
          </a:xfrm>
          <a:custGeom>
            <a:avLst/>
            <a:gdLst>
              <a:gd name="connsiteX0" fmla="*/ 0 w 4217664"/>
              <a:gd name="connsiteY0" fmla="*/ 0 h 2052227"/>
              <a:gd name="connsiteX1" fmla="*/ 3191551 w 4217664"/>
              <a:gd name="connsiteY1" fmla="*/ 0 h 2052227"/>
              <a:gd name="connsiteX2" fmla="*/ 4217664 w 4217664"/>
              <a:gd name="connsiteY2" fmla="*/ 1026114 h 2052227"/>
              <a:gd name="connsiteX3" fmla="*/ 3191551 w 4217664"/>
              <a:gd name="connsiteY3" fmla="*/ 2052227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  <a:gd name="connsiteX0" fmla="*/ 0 w 4217664"/>
              <a:gd name="connsiteY0" fmla="*/ 0 h 2052227"/>
              <a:gd name="connsiteX1" fmla="*/ 3918914 w 4217664"/>
              <a:gd name="connsiteY1" fmla="*/ 0 h 2052227"/>
              <a:gd name="connsiteX2" fmla="*/ 4217664 w 4217664"/>
              <a:gd name="connsiteY2" fmla="*/ 1026114 h 2052227"/>
              <a:gd name="connsiteX3" fmla="*/ 3191551 w 4217664"/>
              <a:gd name="connsiteY3" fmla="*/ 2052227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  <a:gd name="connsiteX0" fmla="*/ 0 w 4217664"/>
              <a:gd name="connsiteY0" fmla="*/ 0 h 2052227"/>
              <a:gd name="connsiteX1" fmla="*/ 3918914 w 4217664"/>
              <a:gd name="connsiteY1" fmla="*/ 0 h 2052227"/>
              <a:gd name="connsiteX2" fmla="*/ 4217664 w 4217664"/>
              <a:gd name="connsiteY2" fmla="*/ 1026114 h 2052227"/>
              <a:gd name="connsiteX3" fmla="*/ 3918914 w 4217664"/>
              <a:gd name="connsiteY3" fmla="*/ 2041836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7664" h="2052227">
                <a:moveTo>
                  <a:pt x="0" y="0"/>
                </a:moveTo>
                <a:lnTo>
                  <a:pt x="3918914" y="0"/>
                </a:lnTo>
                <a:lnTo>
                  <a:pt x="4217664" y="1026114"/>
                </a:lnTo>
                <a:lnTo>
                  <a:pt x="3918914" y="2041836"/>
                </a:lnTo>
                <a:lnTo>
                  <a:pt x="0" y="20522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80000" tIns="180000" rIns="180000" bIns="18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2"/>
          </p:nvPr>
        </p:nvSpPr>
        <p:spPr>
          <a:xfrm>
            <a:off x="6407151" y="3655173"/>
            <a:ext cx="5162548" cy="2703295"/>
          </a:xfrm>
          <a:solidFill>
            <a:schemeClr val="accent2"/>
          </a:solidFill>
        </p:spPr>
        <p:txBody>
          <a:bodyPr lIns="180000" tIns="180000" rIns="180000" bIns="18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8800" y="945600"/>
            <a:ext cx="10939200" cy="289560"/>
          </a:xfrm>
        </p:spPr>
        <p:txBody>
          <a:bodyPr>
            <a:normAutofit/>
          </a:bodyPr>
          <a:lstStyle>
            <a:lvl1pPr marL="0" indent="0">
              <a:buNone/>
              <a:defRPr sz="22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02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8651" y="1625600"/>
            <a:ext cx="5365749" cy="4732867"/>
          </a:xfrm>
          <a:solidFill>
            <a:schemeClr val="accent1"/>
          </a:solidFill>
          <a:ln w="38100">
            <a:noFill/>
          </a:ln>
        </p:spPr>
        <p:txBody>
          <a:bodyPr lIns="154800" tIns="111600" rIns="154800" bIns="154800">
            <a:normAutofit/>
          </a:bodyPr>
          <a:lstStyle>
            <a:lvl1pPr marL="0" indent="0">
              <a:buNone/>
              <a:defRPr sz="2933" i="1" baseline="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defRPr sz="2667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[Quote text]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836085" y="5903399"/>
            <a:ext cx="4953000" cy="396373"/>
          </a:xfrm>
        </p:spPr>
        <p:txBody>
          <a:bodyPr/>
          <a:lstStyle>
            <a:lvl1pPr marL="0" indent="0">
              <a:buNone/>
              <a:tabLst>
                <a:tab pos="124881" algn="l"/>
              </a:tabLs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03952" y="1627199"/>
            <a:ext cx="2061633" cy="209794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noProof="0" dirty="0">
                <a:solidFill>
                  <a:schemeClr val="bg1"/>
                </a:solidFill>
              </a:rPr>
              <a:t> </a:t>
            </a:r>
            <a:r>
              <a:rPr lang="en-US" sz="15333" noProof="0" dirty="0">
                <a:solidFill>
                  <a:schemeClr val="bg1"/>
                </a:solidFill>
              </a:rPr>
              <a:t>“”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201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CE1E6-2F5B-46CF-A4E9-939469BCF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7B719B-700A-4043-B0FE-E3B4DB556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30A6E6-9112-4E11-8114-6D30731EB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EBA53F-A1D8-4E59-AAE7-C72D6B2F2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B4B656-51D4-4E36-ADCB-B880EACBA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D3B0AF-931D-4F5F-A7DF-E987CF83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4D6B-2740-4E78-9EAE-614D6AF502F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96AE2E-7D19-4098-9C85-61D07AAC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4D499D-42BA-4E58-938A-172D3CFF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CC96-5BB2-4926-8519-78C70D9D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703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8800" y="945600"/>
            <a:ext cx="10939200" cy="289560"/>
          </a:xfrm>
        </p:spPr>
        <p:txBody>
          <a:bodyPr>
            <a:normAutofit/>
          </a:bodyPr>
          <a:lstStyle>
            <a:lvl1pPr marL="0" indent="0">
              <a:buNone/>
              <a:defRPr sz="22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28650" y="1625600"/>
            <a:ext cx="3096684" cy="47328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841171" y="2527300"/>
            <a:ext cx="2683933" cy="292523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3937855" y="1625601"/>
            <a:ext cx="7629996" cy="4732867"/>
          </a:xfrm>
          <a:solidFill>
            <a:schemeClr val="accent1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75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168899" y="1625601"/>
            <a:ext cx="6398952" cy="4732867"/>
          </a:xfrm>
          <a:solidFill>
            <a:schemeClr val="accent1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28651" y="1625600"/>
            <a:ext cx="4334932" cy="473286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US" noProof="0" dirty="0"/>
              <a:t>[Click icon to add picture]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8801" y="945600"/>
            <a:ext cx="9699044" cy="289560"/>
          </a:xfrm>
        </p:spPr>
        <p:txBody>
          <a:bodyPr>
            <a:normAutofit/>
          </a:bodyPr>
          <a:lstStyle>
            <a:lvl1pPr marL="0" indent="0">
              <a:buNone/>
              <a:defRPr sz="22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03200"/>
            <a:ext cx="9700684" cy="542400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0329333" y="495299"/>
            <a:ext cx="1238251" cy="73986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[Logo]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/>
              <a:t>NPS 2020 Results, Europe CEO Meeting, March 2020, Virtual Meeting</a:t>
            </a:r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924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065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2001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9" tIns="54424" rIns="108849" bIns="54424"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 userDrawn="1"/>
        </p:nvSpPr>
        <p:spPr>
          <a:xfrm>
            <a:off x="0" y="5805264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9" tIns="54424" rIns="108849" bIns="54424"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8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/ Colou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33" baseline="0"/>
            </a:lvl1pPr>
          </a:lstStyle>
          <a:p>
            <a:r>
              <a:rPr lang="en-AU" dirty="0"/>
              <a:t>[Click the icon to </a:t>
            </a:r>
            <a:r>
              <a:rPr lang="en-US" noProof="0" dirty="0"/>
              <a:t>choose</a:t>
            </a:r>
            <a:r>
              <a:rPr lang="en-AU" dirty="0"/>
              <a:t> your own image </a:t>
            </a:r>
            <a:br>
              <a:rPr lang="en-AU" dirty="0"/>
            </a:br>
            <a:r>
              <a:rPr lang="en-AU" dirty="0"/>
              <a:t>or select this placeholder to fill with a </a:t>
            </a:r>
            <a:r>
              <a:rPr lang="en-AU" dirty="0" err="1"/>
              <a:t>color</a:t>
            </a:r>
            <a:r>
              <a:rPr lang="en-AU" dirty="0"/>
              <a:t>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53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303FC9-360D-4465-8C17-906999A8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D614D60-088E-4A12-ACF6-A468FDC3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4D6B-2740-4E78-9EAE-614D6AF502F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2EAF8B-3B83-4C12-8903-7FB80C71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7C266F-5E14-450B-98ED-C35974BC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CC96-5BB2-4926-8519-78C70D9D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6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EC9278-FC8C-4E41-A5E6-99FCC196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4D6B-2740-4E78-9EAE-614D6AF502F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6D52E2-F439-4E34-BD63-91F9102A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32E8E4-10B3-496C-9772-524980D7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CC96-5BB2-4926-8519-78C70D9D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2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DE337-5BC9-4B0C-A2F4-ED608F2A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BB56A1-A484-4376-80ED-2C9EA529D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AFF708-738F-49BD-A2CA-22FC27A81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E3D0A2-D51D-433F-BB6D-E839D963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4D6B-2740-4E78-9EAE-614D6AF502F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9B705E-862D-4C21-AC0B-277972E8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940278-9E6F-4EDB-B702-5F60C4DF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CC96-5BB2-4926-8519-78C70D9D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9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CBC9C-3787-4D8C-A8C4-434DE125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2A6E4F-11C9-47B1-B622-8E4B2C91D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732662-4EF8-452C-84D5-D2E0165EB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253CE5-50DF-4CF3-A35F-5AAAD19A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4D6B-2740-4E78-9EAE-614D6AF502F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3A8A1E-A78F-412B-AD34-30126824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A826BE-4EEA-453A-8EBA-BB09E611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CC96-5BB2-4926-8519-78C70D9D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8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7F0710B-8C35-4255-BC94-2E1683EA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D93A50-B083-44E0-8FC0-10B88B770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9578C0-E5D0-41AE-BAB3-844D8A31A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04D6B-2740-4E78-9EAE-614D6AF502F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1EA84D-0DB3-4C6A-BD04-02B817A4B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4AD630-5670-4264-A379-91FF8FA45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ECC96-5BB2-4926-8519-78C70D9D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2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03200"/>
            <a:ext cx="10941049" cy="542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584000"/>
            <a:ext cx="10941048" cy="45550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600" y="6453336"/>
            <a:ext cx="4790400" cy="1523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NPS 2020 Results, Europe CEO Meeting, March 2020, Virtual Meeting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73" y="6453336"/>
            <a:ext cx="314195" cy="15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389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  <p:sldLayoutId id="2147484024" r:id="rId18"/>
    <p:sldLayoutId id="2147484025" r:id="rId19"/>
    <p:sldLayoutId id="2147484026" r:id="rId20"/>
    <p:sldLayoutId id="2147484027" r:id="rId21"/>
    <p:sldLayoutId id="2147484028" r:id="rId22"/>
    <p:sldLayoutId id="2147484029" r:id="rId23"/>
    <p:sldLayoutId id="2147484030" r:id="rId24"/>
    <p:sldLayoutId id="2147484031" r:id="rId25"/>
    <p:sldLayoutId id="2147484032" r:id="rId26"/>
    <p:sldLayoutId id="2147484033" r:id="rId27"/>
    <p:sldLayoutId id="2147484034" r:id="rId28"/>
    <p:sldLayoutId id="2147484035" r:id="rId29"/>
    <p:sldLayoutId id="2147484036" r:id="rId30"/>
    <p:sldLayoutId id="2147484037" r:id="rId31"/>
    <p:sldLayoutId id="2147484038" r:id="rId32"/>
    <p:sldLayoutId id="2147484039" r:id="rId33"/>
    <p:sldLayoutId id="2147484040" r:id="rId34"/>
    <p:sldLayoutId id="2147484041" r:id="rId35"/>
    <p:sldLayoutId id="2147484042" r:id="rId36"/>
    <p:sldLayoutId id="2147484043" r:id="rId37"/>
    <p:sldLayoutId id="2147484044" r:id="rId38"/>
    <p:sldLayoutId id="2147484045" r:id="rId39"/>
    <p:sldLayoutId id="2147484046" r:id="rId40"/>
    <p:sldLayoutId id="2147484047" r:id="rId41"/>
    <p:sldLayoutId id="2147484048" r:id="rId42"/>
    <p:sldLayoutId id="2147484049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sldNum="0" hdr="0" dt="0"/>
  <p:txStyles>
    <p:titleStyle>
      <a:lvl1pPr algn="l" defTabSz="1088470" rtl="0" eaLnBrk="1" latinLnBrk="0" hangingPunct="1">
        <a:spcBef>
          <a:spcPct val="0"/>
        </a:spcBef>
        <a:buNone/>
        <a:defRPr sz="3467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4945" indent="-234945" algn="l" defTabSz="1088470" rtl="0" eaLnBrk="1" latinLnBrk="0" hangingPunct="1">
        <a:spcBef>
          <a:spcPts val="8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84705" indent="-249760" algn="l" defTabSz="1088470" rtl="0" eaLnBrk="1" latinLnBrk="0" hangingPunct="1">
        <a:spcBef>
          <a:spcPts val="400"/>
        </a:spcBef>
        <a:spcAft>
          <a:spcPts val="0"/>
        </a:spcAft>
        <a:buClr>
          <a:schemeClr val="accent2"/>
        </a:buClr>
        <a:buSzPct val="120000"/>
        <a:buFont typeface="Arial" panose="020B0604020202020204" pitchFamily="34" charset="0"/>
        <a:buChar char="›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9649" indent="-234945" algn="l" defTabSz="1088470" rtl="0" eaLnBrk="1" latinLnBrk="0" hangingPunct="1">
        <a:spcBef>
          <a:spcPts val="4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4" indent="0" algn="l" defTabSz="1088470" rtl="0" eaLnBrk="1" latinLnBrk="0" hangingPunct="1">
        <a:spcBef>
          <a:spcPts val="8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2267" b="1" kern="1200" baseline="0">
          <a:solidFill>
            <a:srgbClr val="7F7F7F"/>
          </a:solidFill>
          <a:latin typeface="+mn-lt"/>
          <a:ea typeface="+mn-ea"/>
          <a:cs typeface="+mn-cs"/>
        </a:defRPr>
      </a:lvl4pPr>
      <a:lvl5pPr marL="0" indent="0" algn="l" defTabSz="1088470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None/>
        <a:defRPr sz="2000" b="1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993293" indent="-272117" algn="l" defTabSz="10884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28" indent="-272117" algn="l" defTabSz="10884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63" indent="-272117" algn="l" defTabSz="10884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98" indent="-272117" algn="l" defTabSz="10884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7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36" algn="l" defTabSz="108847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0" algn="l" defTabSz="108847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706" algn="l" defTabSz="108847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0" algn="l" defTabSz="108847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175" algn="l" defTabSz="108847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410" algn="l" defTabSz="108847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645" algn="l" defTabSz="108847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880" algn="l" defTabSz="108847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8">
          <p15:clr>
            <a:srgbClr val="F26B43"/>
          </p15:clr>
        </p15:guide>
        <p15:guide id="2" pos="200">
          <p15:clr>
            <a:srgbClr val="F26B43"/>
          </p15:clr>
        </p15:guide>
        <p15:guide id="4" pos="395">
          <p15:clr>
            <a:srgbClr val="F26B43"/>
          </p15:clr>
        </p15:guide>
        <p15:guide id="5" pos="491">
          <p15:clr>
            <a:srgbClr val="F26B43"/>
          </p15:clr>
        </p15:guide>
        <p15:guide id="6" pos="590">
          <p15:clr>
            <a:srgbClr val="F26B43"/>
          </p15:clr>
        </p15:guide>
        <p15:guide id="7" pos="686">
          <p15:clr>
            <a:srgbClr val="F26B43"/>
          </p15:clr>
        </p15:guide>
        <p15:guide id="9" pos="785">
          <p15:clr>
            <a:srgbClr val="F26B43"/>
          </p15:clr>
        </p15:guide>
        <p15:guide id="10" pos="882">
          <p15:clr>
            <a:srgbClr val="F26B43"/>
          </p15:clr>
        </p15:guide>
        <p15:guide id="11" pos="980">
          <p15:clr>
            <a:srgbClr val="F26B43"/>
          </p15:clr>
        </p15:guide>
        <p15:guide id="12" pos="1077">
          <p15:clr>
            <a:srgbClr val="F26B43"/>
          </p15:clr>
        </p15:guide>
        <p15:guide id="13" pos="1175">
          <p15:clr>
            <a:srgbClr val="F26B43"/>
          </p15:clr>
        </p15:guide>
        <p15:guide id="14" pos="1272">
          <p15:clr>
            <a:srgbClr val="F26B43"/>
          </p15:clr>
        </p15:guide>
        <p15:guide id="15" pos="1370">
          <p15:clr>
            <a:srgbClr val="F26B43"/>
          </p15:clr>
        </p15:guide>
        <p15:guide id="16" pos="1467">
          <p15:clr>
            <a:srgbClr val="F26B43"/>
          </p15:clr>
        </p15:guide>
        <p15:guide id="17" pos="1565">
          <p15:clr>
            <a:srgbClr val="F26B43"/>
          </p15:clr>
        </p15:guide>
        <p15:guide id="18" pos="1662">
          <p15:clr>
            <a:srgbClr val="F26B43"/>
          </p15:clr>
        </p15:guide>
        <p15:guide id="19" pos="1760">
          <p15:clr>
            <a:srgbClr val="F26B43"/>
          </p15:clr>
        </p15:guide>
        <p15:guide id="20" pos="1856">
          <p15:clr>
            <a:srgbClr val="F26B43"/>
          </p15:clr>
        </p15:guide>
        <p15:guide id="21" pos="1955">
          <p15:clr>
            <a:srgbClr val="F26B43"/>
          </p15:clr>
        </p15:guide>
        <p15:guide id="22" pos="2052">
          <p15:clr>
            <a:srgbClr val="F26B43"/>
          </p15:clr>
        </p15:guide>
        <p15:guide id="23" pos="2150">
          <p15:clr>
            <a:srgbClr val="F26B43"/>
          </p15:clr>
        </p15:guide>
        <p15:guide id="24" pos="2247">
          <p15:clr>
            <a:srgbClr val="F26B43"/>
          </p15:clr>
        </p15:guide>
        <p15:guide id="25" pos="2345">
          <p15:clr>
            <a:srgbClr val="F26B43"/>
          </p15:clr>
        </p15:guide>
        <p15:guide id="26" pos="2442">
          <p15:clr>
            <a:srgbClr val="F26B43"/>
          </p15:clr>
        </p15:guide>
        <p15:guide id="27" pos="2540">
          <p15:clr>
            <a:srgbClr val="F26B43"/>
          </p15:clr>
        </p15:guide>
        <p15:guide id="28" pos="2637">
          <p15:clr>
            <a:srgbClr val="F26B43"/>
          </p15:clr>
        </p15:guide>
        <p15:guide id="29" pos="2735">
          <p15:clr>
            <a:srgbClr val="F26B43"/>
          </p15:clr>
        </p15:guide>
        <p15:guide id="30" pos="2832">
          <p15:clr>
            <a:srgbClr val="F26B43"/>
          </p15:clr>
        </p15:guide>
        <p15:guide id="31" pos="2931">
          <p15:clr>
            <a:srgbClr val="F26B43"/>
          </p15:clr>
        </p15:guide>
        <p15:guide id="32" pos="3027">
          <p15:clr>
            <a:srgbClr val="F26B43"/>
          </p15:clr>
        </p15:guide>
        <p15:guide id="33" pos="3125">
          <p15:clr>
            <a:srgbClr val="F26B43"/>
          </p15:clr>
        </p15:guide>
        <p15:guide id="34" pos="3222">
          <p15:clr>
            <a:srgbClr val="F26B43"/>
          </p15:clr>
        </p15:guide>
        <p15:guide id="35" pos="3321">
          <p15:clr>
            <a:srgbClr val="F26B43"/>
          </p15:clr>
        </p15:guide>
        <p15:guide id="36" pos="3417">
          <p15:clr>
            <a:srgbClr val="F26B43"/>
          </p15:clr>
        </p15:guide>
        <p15:guide id="37" pos="3516">
          <p15:clr>
            <a:srgbClr val="F26B43"/>
          </p15:clr>
        </p15:guide>
        <p15:guide id="38" pos="3612">
          <p15:clr>
            <a:srgbClr val="F26B43"/>
          </p15:clr>
        </p15:guide>
        <p15:guide id="39" pos="3710">
          <p15:clr>
            <a:srgbClr val="F26B43"/>
          </p15:clr>
        </p15:guide>
        <p15:guide id="40" pos="3807">
          <p15:clr>
            <a:srgbClr val="F26B43"/>
          </p15:clr>
        </p15:guide>
        <p15:guide id="41" pos="4002">
          <p15:clr>
            <a:srgbClr val="F26B43"/>
          </p15:clr>
        </p15:guide>
        <p15:guide id="42" pos="4100">
          <p15:clr>
            <a:srgbClr val="F26B43"/>
          </p15:clr>
        </p15:guide>
        <p15:guide id="43" pos="4197">
          <p15:clr>
            <a:srgbClr val="F26B43"/>
          </p15:clr>
        </p15:guide>
        <p15:guide id="44" pos="4296">
          <p15:clr>
            <a:srgbClr val="F26B43"/>
          </p15:clr>
        </p15:guide>
        <p15:guide id="45" pos="4392">
          <p15:clr>
            <a:srgbClr val="F26B43"/>
          </p15:clr>
        </p15:guide>
        <p15:guide id="46" pos="4491">
          <p15:clr>
            <a:srgbClr val="F26B43"/>
          </p15:clr>
        </p15:guide>
        <p15:guide id="47" pos="4587">
          <p15:clr>
            <a:srgbClr val="F26B43"/>
          </p15:clr>
        </p15:guide>
        <p15:guide id="48" pos="4686">
          <p15:clr>
            <a:srgbClr val="F26B43"/>
          </p15:clr>
        </p15:guide>
        <p15:guide id="49" pos="4782">
          <p15:clr>
            <a:srgbClr val="F26B43"/>
          </p15:clr>
        </p15:guide>
        <p15:guide id="50" pos="4880">
          <p15:clr>
            <a:srgbClr val="F26B43"/>
          </p15:clr>
        </p15:guide>
        <p15:guide id="51" pos="4977">
          <p15:clr>
            <a:srgbClr val="F26B43"/>
          </p15:clr>
        </p15:guide>
        <p15:guide id="52" pos="5076">
          <p15:clr>
            <a:srgbClr val="F26B43"/>
          </p15:clr>
        </p15:guide>
        <p15:guide id="53" pos="5174">
          <p15:clr>
            <a:srgbClr val="F26B43"/>
          </p15:clr>
        </p15:guide>
        <p15:guide id="54" pos="5271">
          <p15:clr>
            <a:srgbClr val="F26B43"/>
          </p15:clr>
        </p15:guide>
        <p15:guide id="55" pos="5369">
          <p15:clr>
            <a:srgbClr val="F26B43"/>
          </p15:clr>
        </p15:guide>
        <p15:guide id="56" pos="5466">
          <p15:clr>
            <a:srgbClr val="F26B43"/>
          </p15:clr>
        </p15:guide>
        <p15:guide id="57" pos="5564">
          <p15:clr>
            <a:srgbClr val="F26B43"/>
          </p15:clr>
        </p15:guide>
        <p15:guide id="58" pos="5660">
          <p15:clr>
            <a:srgbClr val="F26B43"/>
          </p15:clr>
        </p15:guide>
        <p15:guide id="59" orient="horz" pos="234">
          <p15:clr>
            <a:srgbClr val="F26B43"/>
          </p15:clr>
        </p15:guide>
        <p15:guide id="60" orient="horz" pos="342">
          <p15:clr>
            <a:srgbClr val="F26B43"/>
          </p15:clr>
        </p15:guide>
        <p15:guide id="61" orient="horz" pos="447">
          <p15:clr>
            <a:srgbClr val="F26B43"/>
          </p15:clr>
        </p15:guide>
        <p15:guide id="70" orient="horz" pos="1300">
          <p15:clr>
            <a:srgbClr val="F26B43"/>
          </p15:clr>
        </p15:guide>
        <p15:guide id="71" orient="horz" pos="1514">
          <p15:clr>
            <a:srgbClr val="F26B43"/>
          </p15:clr>
        </p15:guide>
        <p15:guide id="73" orient="horz" pos="1620">
          <p15:clr>
            <a:srgbClr val="F26B43"/>
          </p15:clr>
        </p15:guide>
        <p15:guide id="74" orient="horz" pos="1726">
          <p15:clr>
            <a:srgbClr val="F26B43"/>
          </p15:clr>
        </p15:guide>
        <p15:guide id="75" orient="horz" pos="1834">
          <p15:clr>
            <a:srgbClr val="F26B43"/>
          </p15:clr>
        </p15:guide>
        <p15:guide id="76" orient="horz" pos="1940">
          <p15:clr>
            <a:srgbClr val="F26B43"/>
          </p15:clr>
        </p15:guide>
        <p15:guide id="77" orient="horz" pos="2046">
          <p15:clr>
            <a:srgbClr val="F26B43"/>
          </p15:clr>
        </p15:guide>
        <p15:guide id="78" orient="horz" pos="2152">
          <p15:clr>
            <a:srgbClr val="F26B43"/>
          </p15:clr>
        </p15:guide>
        <p15:guide id="79" orient="horz" pos="2260">
          <p15:clr>
            <a:srgbClr val="F26B43"/>
          </p15:clr>
        </p15:guide>
        <p15:guide id="80" orient="horz" pos="2366">
          <p15:clr>
            <a:srgbClr val="F26B43"/>
          </p15:clr>
        </p15:guide>
        <p15:guide id="81" orient="horz" pos="2470">
          <p15:clr>
            <a:srgbClr val="F26B43"/>
          </p15:clr>
        </p15:guide>
        <p15:guide id="82" orient="horz" pos="2576">
          <p15:clr>
            <a:srgbClr val="F26B43"/>
          </p15:clr>
        </p15:guide>
        <p15:guide id="83" orient="horz" pos="2684">
          <p15:clr>
            <a:srgbClr val="F26B43"/>
          </p15:clr>
        </p15:guide>
        <p15:guide id="84" orient="horz" pos="2790">
          <p15:clr>
            <a:srgbClr val="F26B43"/>
          </p15:clr>
        </p15:guide>
        <p15:guide id="85" orient="horz" pos="2896">
          <p15:clr>
            <a:srgbClr val="F26B43"/>
          </p15:clr>
        </p15:guide>
        <p15:guide id="86" orient="horz" pos="3004">
          <p15:clr>
            <a:srgbClr val="F26B43"/>
          </p15:clr>
        </p15:guide>
        <p15:guide id="87" orient="horz" pos="3110">
          <p15:clr>
            <a:srgbClr val="F26B43"/>
          </p15:clr>
        </p15:guide>
        <p15:guide id="89" orient="horz" pos="555">
          <p15:clr>
            <a:srgbClr val="F26B43"/>
          </p15:clr>
        </p15:guide>
        <p15:guide id="90" orient="horz" pos="660">
          <p15:clr>
            <a:srgbClr val="F26B43"/>
          </p15:clr>
        </p15:guide>
        <p15:guide id="91" orient="horz" pos="768">
          <p15:clr>
            <a:srgbClr val="F26B43"/>
          </p15:clr>
        </p15:guide>
        <p15:guide id="92" orient="horz" pos="873">
          <p15:clr>
            <a:srgbClr val="F26B43"/>
          </p15:clr>
        </p15:guide>
        <p15:guide id="93" orient="horz" pos="981">
          <p15:clr>
            <a:srgbClr val="F26B43"/>
          </p15:clr>
        </p15:guide>
        <p15:guide id="94" orient="horz" pos="1086">
          <p15:clr>
            <a:srgbClr val="F26B43"/>
          </p15:clr>
        </p15:guide>
        <p15:guide id="95" orient="horz" pos="1194">
          <p15:clr>
            <a:srgbClr val="F26B43"/>
          </p15:clr>
        </p15:guide>
        <p15:guide id="96" orient="horz" pos="1406">
          <p15:clr>
            <a:srgbClr val="F26B43"/>
          </p15:clr>
        </p15:guide>
        <p15:guide id="97" pos="3905">
          <p15:clr>
            <a:srgbClr val="F26B43"/>
          </p15:clr>
        </p15:guide>
        <p15:guide id="99" pos="297">
          <p15:clr>
            <a:srgbClr val="F26B43"/>
          </p15:clr>
        </p15:guide>
        <p15:guide id="100" pos="1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B76A27D-4906-4446-8367-8AAE15848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A712752-30D6-6448-A66F-612A26D98F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6" y="5504329"/>
            <a:ext cx="2445321" cy="1057835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6450264-5014-AE44-833B-E2618A283E3C}"/>
              </a:ext>
            </a:extLst>
          </p:cNvPr>
          <p:cNvSpPr txBox="1">
            <a:spLocks/>
          </p:cNvSpPr>
          <p:nvPr/>
        </p:nvSpPr>
        <p:spPr>
          <a:xfrm>
            <a:off x="1149292" y="2297057"/>
            <a:ext cx="5317678" cy="3316329"/>
          </a:xfrm>
          <a:prstGeom prst="rect">
            <a:avLst/>
          </a:prstGeom>
          <a:noFill/>
        </p:spPr>
        <p:txBody>
          <a:bodyPr wrap="square" lIns="206400" tIns="168000" rIns="206400" bIns="153600">
            <a:spAutoFit/>
          </a:bodyPr>
          <a:lstStyle>
            <a:lvl1pPr marL="0" indent="0" algn="r" defTabSz="81637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3000" b="1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16373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72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 Strategy at SODEXO </a:t>
            </a:r>
          </a:p>
        </p:txBody>
      </p:sp>
    </p:spTree>
    <p:extLst>
      <p:ext uri="{BB962C8B-B14F-4D97-AF65-F5344CB8AC3E}">
        <p14:creationId xmlns:p14="http://schemas.microsoft.com/office/powerpoint/2010/main" val="20688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620C826-51A1-4563-96C1-31705CE6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433415"/>
            <a:ext cx="8417459" cy="542458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427D77-7F4B-406C-8AF6-527866672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791" y="2929803"/>
            <a:ext cx="1159954" cy="58280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5A4E6A-5F73-405B-B4BC-FA5253EBF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006" y="2931830"/>
            <a:ext cx="1159953" cy="568737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207D20-B172-4219-9C91-6E5E05D0C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0495"/>
            <a:ext cx="5441301" cy="208113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50851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713270-7B97-4D9A-8479-04544A42EA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574" y="1167600"/>
            <a:ext cx="5855516" cy="416032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82D15E-69CE-453E-B162-6AD460A0C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78" y="4654351"/>
            <a:ext cx="3504762" cy="1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8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8C1122-9A63-4DE1-86B8-2C90F2122C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window&#10;&#10;Description automatically generated">
            <a:extLst>
              <a:ext uri="{FF2B5EF4-FFF2-40B4-BE49-F238E27FC236}">
                <a16:creationId xmlns:a16="http://schemas.microsoft.com/office/drawing/2014/main" id="{3431BDC4-EFC8-4CD2-8425-DB09C340B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32" y="2958276"/>
            <a:ext cx="4328535" cy="364572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ADCC1E2-E4AA-4B5F-8375-0A0D68A19096}"/>
              </a:ext>
            </a:extLst>
          </p:cNvPr>
          <p:cNvSpPr/>
          <p:nvPr/>
        </p:nvSpPr>
        <p:spPr>
          <a:xfrm>
            <a:off x="279400" y="355600"/>
            <a:ext cx="4521200" cy="1409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2E2E68"/>
                </a:solidFill>
                <a:latin typeface="Consolas" panose="020B0609020204030204" pitchFamily="49" charset="0"/>
              </a:rPr>
              <a:t>Adaptability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092C31-0076-46CB-8E4B-73A1C8759C7B}"/>
              </a:ext>
            </a:extLst>
          </p:cNvPr>
          <p:cNvSpPr/>
          <p:nvPr/>
        </p:nvSpPr>
        <p:spPr>
          <a:xfrm>
            <a:off x="279400" y="1968500"/>
            <a:ext cx="4521200" cy="1409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2E2E68"/>
                </a:solidFill>
                <a:latin typeface="Consolas" panose="020B0609020204030204" pitchFamily="49" charset="0"/>
              </a:rPr>
              <a:t>Digitalization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B96805-E68C-4A1E-BED4-7F77E55E3C7F}"/>
              </a:ext>
            </a:extLst>
          </p:cNvPr>
          <p:cNvSpPr/>
          <p:nvPr/>
        </p:nvSpPr>
        <p:spPr>
          <a:xfrm>
            <a:off x="279400" y="3581400"/>
            <a:ext cx="4521200" cy="1409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2E2E68"/>
                </a:solidFill>
                <a:latin typeface="Consolas" panose="020B0609020204030204" pitchFamily="49" charset="0"/>
              </a:rPr>
              <a:t>Technology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417C31-5F9E-484B-AE06-8ED369471273}"/>
              </a:ext>
            </a:extLst>
          </p:cNvPr>
          <p:cNvSpPr/>
          <p:nvPr/>
        </p:nvSpPr>
        <p:spPr>
          <a:xfrm>
            <a:off x="279400" y="5194300"/>
            <a:ext cx="4521200" cy="1409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2E2E68"/>
                </a:solidFill>
                <a:latin typeface="Consolas" panose="020B0609020204030204" pitchFamily="49" charset="0"/>
              </a:rPr>
              <a:t>Corporate Social Responsibility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57AA80-F994-4952-B54B-FA477208A8E2}"/>
              </a:ext>
            </a:extLst>
          </p:cNvPr>
          <p:cNvSpPr txBox="1"/>
          <p:nvPr/>
        </p:nvSpPr>
        <p:spPr>
          <a:xfrm>
            <a:off x="5030714" y="1320596"/>
            <a:ext cx="6931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nsolas" panose="020B0609020204030204" pitchFamily="49" charset="0"/>
              </a:rPr>
              <a:t>BUSINESS CONTINUITY</a:t>
            </a:r>
          </a:p>
        </p:txBody>
      </p:sp>
      <p:pic>
        <p:nvPicPr>
          <p:cNvPr id="13" name="Image 4">
            <a:extLst>
              <a:ext uri="{FF2B5EF4-FFF2-40B4-BE49-F238E27FC236}">
                <a16:creationId xmlns:a16="http://schemas.microsoft.com/office/drawing/2014/main" id="{F91EC338-76D0-4D9A-9023-2025D5B866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67" y="6049458"/>
            <a:ext cx="1531432" cy="6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2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3EACD9-9B5D-4C9F-8161-37B8A7FEB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1FAA7-8F17-47A9-813E-15B3E61205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81310"/>
              </a:clrFrom>
              <a:clrTo>
                <a:srgbClr val="18131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5779" y="0"/>
            <a:ext cx="958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8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92173-8881-4DBC-A26C-835FFDCFC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D0CCF8-6638-415A-BA9F-3EDC37E7799F}"/>
              </a:ext>
            </a:extLst>
          </p:cNvPr>
          <p:cNvSpPr txBox="1"/>
          <p:nvPr/>
        </p:nvSpPr>
        <p:spPr>
          <a:xfrm>
            <a:off x="117446" y="3011648"/>
            <a:ext cx="9185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Adapt</a:t>
            </a:r>
            <a:r>
              <a:rPr lang="en-GB" sz="6000" b="1" dirty="0" err="1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Ability</a:t>
            </a:r>
            <a:endParaRPr lang="en-GB" sz="60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algn="ctr"/>
            <a:r>
              <a:rPr lang="en-GB" sz="28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the art of winning in an age of uncertainty</a:t>
            </a:r>
          </a:p>
        </p:txBody>
      </p:sp>
    </p:spTree>
    <p:extLst>
      <p:ext uri="{BB962C8B-B14F-4D97-AF65-F5344CB8AC3E}">
        <p14:creationId xmlns:p14="http://schemas.microsoft.com/office/powerpoint/2010/main" val="21723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950A2D-E7BC-49E1-8C2D-2B28AF1BA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0F756-D65B-49EB-B658-3C5A5BCBA3A2}"/>
              </a:ext>
            </a:extLst>
          </p:cNvPr>
          <p:cNvSpPr txBox="1"/>
          <p:nvPr/>
        </p:nvSpPr>
        <p:spPr>
          <a:xfrm>
            <a:off x="5917297" y="1859339"/>
            <a:ext cx="6112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onsolas" panose="020B0609020204030204" pitchFamily="49" charset="0"/>
              </a:rPr>
              <a:t>“Never let a good crisis to waste.”</a:t>
            </a:r>
          </a:p>
        </p:txBody>
      </p:sp>
      <p:pic>
        <p:nvPicPr>
          <p:cNvPr id="9" name="Image 4">
            <a:extLst>
              <a:ext uri="{FF2B5EF4-FFF2-40B4-BE49-F238E27FC236}">
                <a16:creationId xmlns:a16="http://schemas.microsoft.com/office/drawing/2014/main" id="{C31C9D19-A7D0-4B08-ABC3-C404F5E3F2B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67" y="6049458"/>
            <a:ext cx="1531432" cy="662491"/>
          </a:xfrm>
          <a:prstGeom prst="rect">
            <a:avLst/>
          </a:prstGeom>
        </p:spPr>
      </p:pic>
      <p:sp>
        <p:nvSpPr>
          <p:cNvPr id="10" name="AutoShape 2" descr="Brainless White Guys — Jay Schiffman">
            <a:extLst>
              <a:ext uri="{FF2B5EF4-FFF2-40B4-BE49-F238E27FC236}">
                <a16:creationId xmlns:a16="http://schemas.microsoft.com/office/drawing/2014/main" id="{376FA01B-CD46-4E97-A56E-6AAFC6E0F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27306-55FC-428D-A9A5-6947AA9A7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642937"/>
            <a:ext cx="5619750" cy="587692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0060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569929-A929-4441-AC11-340DE26EC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5" y="0"/>
            <a:ext cx="1211929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BCCB36-D54D-4507-A6D1-5715045FFEE5}"/>
              </a:ext>
            </a:extLst>
          </p:cNvPr>
          <p:cNvSpPr txBox="1"/>
          <p:nvPr/>
        </p:nvSpPr>
        <p:spPr>
          <a:xfrm>
            <a:off x="3106985" y="1859339"/>
            <a:ext cx="6926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This crisis is a portal to a new world. </a:t>
            </a:r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91363E76-6252-4FA9-A119-F1DF757FAD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67" y="6049458"/>
            <a:ext cx="1531432" cy="6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3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8C1122-9A63-4DE1-86B8-2C90F2122C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FE6BDD9-1BCC-4D20-8766-CE39B3687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32" y="3598413"/>
            <a:ext cx="4328535" cy="300558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F7603E4-0B94-467D-A0D4-7D671A4A83E3}"/>
              </a:ext>
            </a:extLst>
          </p:cNvPr>
          <p:cNvSpPr/>
          <p:nvPr/>
        </p:nvSpPr>
        <p:spPr>
          <a:xfrm>
            <a:off x="279400" y="355600"/>
            <a:ext cx="4521200" cy="1409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2E2E68"/>
                </a:solidFill>
                <a:latin typeface="Consolas" panose="020B0609020204030204" pitchFamily="49" charset="0"/>
              </a:rPr>
              <a:t>New Ways of Working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FEE801B-F6E8-455A-BBFA-A541B7A468F0}"/>
              </a:ext>
            </a:extLst>
          </p:cNvPr>
          <p:cNvSpPr/>
          <p:nvPr/>
        </p:nvSpPr>
        <p:spPr>
          <a:xfrm>
            <a:off x="279400" y="1968500"/>
            <a:ext cx="4521200" cy="1409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2E2E68"/>
                </a:solidFill>
                <a:latin typeface="Consolas" panose="020B0609020204030204" pitchFamily="49" charset="0"/>
              </a:rPr>
              <a:t>Continuous Communication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32CCE1A-B450-4E28-B58D-2F7B04B72EF6}"/>
              </a:ext>
            </a:extLst>
          </p:cNvPr>
          <p:cNvSpPr/>
          <p:nvPr/>
        </p:nvSpPr>
        <p:spPr>
          <a:xfrm>
            <a:off x="279400" y="3581400"/>
            <a:ext cx="4521200" cy="1409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2E2E68"/>
                </a:solidFill>
                <a:latin typeface="Consolas" panose="020B0609020204030204" pitchFamily="49" charset="0"/>
              </a:rPr>
              <a:t>Engagement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74D0D9-FD3F-407B-B583-A7387AE53DED}"/>
              </a:ext>
            </a:extLst>
          </p:cNvPr>
          <p:cNvSpPr/>
          <p:nvPr/>
        </p:nvSpPr>
        <p:spPr>
          <a:xfrm>
            <a:off x="279400" y="5194300"/>
            <a:ext cx="4521200" cy="1409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2E2E68"/>
                </a:solidFill>
                <a:latin typeface="Consolas" panose="020B0609020204030204" pitchFamily="49" charset="0"/>
              </a:rPr>
              <a:t>Recognition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1501FF-B4C8-4074-BFB6-1D75920ECB31}"/>
              </a:ext>
            </a:extLst>
          </p:cNvPr>
          <p:cNvSpPr txBox="1"/>
          <p:nvPr/>
        </p:nvSpPr>
        <p:spPr>
          <a:xfrm>
            <a:off x="5030714" y="1320596"/>
            <a:ext cx="6931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nsolas" panose="020B0609020204030204" pitchFamily="49" charset="0"/>
              </a:rPr>
              <a:t>PEOPLE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onsolas" panose="020B0609020204030204" pitchFamily="49" charset="0"/>
              </a:rPr>
              <a:t>HEALTH &amp; SAFETY</a:t>
            </a:r>
          </a:p>
        </p:txBody>
      </p:sp>
      <p:pic>
        <p:nvPicPr>
          <p:cNvPr id="25" name="Image 4">
            <a:extLst>
              <a:ext uri="{FF2B5EF4-FFF2-40B4-BE49-F238E27FC236}">
                <a16:creationId xmlns:a16="http://schemas.microsoft.com/office/drawing/2014/main" id="{D35FB6FA-E933-4B63-BBFE-7AAF768793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67" y="6049458"/>
            <a:ext cx="1531432" cy="6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0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4CBB88-D0A8-4524-B0D1-66CB6178D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F960C-44D8-499E-9777-393F5AFF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194" y="274877"/>
            <a:ext cx="8086987" cy="5382309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E133660B-CF3E-4418-AF8C-F235D97BD0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67" y="6049458"/>
            <a:ext cx="1531432" cy="662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95D4B7-09E7-4032-A4AD-A43BA6118455}"/>
              </a:ext>
            </a:extLst>
          </p:cNvPr>
          <p:cNvSpPr txBox="1"/>
          <p:nvPr/>
        </p:nvSpPr>
        <p:spPr>
          <a:xfrm>
            <a:off x="127002" y="1979498"/>
            <a:ext cx="35601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nsolas" panose="020B0609020204030204" pitchFamily="49" charset="0"/>
              </a:rPr>
              <a:t>Practice </a:t>
            </a:r>
            <a:r>
              <a:rPr lang="en-US" sz="40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Physical Distancing </a:t>
            </a:r>
            <a:r>
              <a:rPr lang="en-US" sz="4000" dirty="0">
                <a:solidFill>
                  <a:schemeClr val="bg1"/>
                </a:solidFill>
                <a:latin typeface="Consolas" panose="020B0609020204030204" pitchFamily="49" charset="0"/>
              </a:rPr>
              <a:t>and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onsolas" panose="020B0609020204030204" pitchFamily="49" charset="0"/>
              </a:rPr>
              <a:t>Preserve </a:t>
            </a:r>
            <a:r>
              <a:rPr lang="en-US" sz="40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Social Connection</a:t>
            </a:r>
            <a:r>
              <a:rPr lang="en-US" sz="4000" dirty="0">
                <a:solidFill>
                  <a:schemeClr val="bg1"/>
                </a:solidFill>
                <a:latin typeface="Consolas" panose="020B060902020403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74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AEFAE-4FED-4A48-AAF5-97E991AC4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BCBC2FBB-BBB8-4575-9A7D-DB6E83B655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67" y="6049458"/>
            <a:ext cx="1531432" cy="6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4461F-E16F-464A-941E-7D31D2545B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FB46B8-5F03-49C7-9D0B-68189DCC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4" y="3178392"/>
            <a:ext cx="8589546" cy="310364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C08FB6D-8223-43CD-B74D-2523CACCF1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67" y="6049458"/>
            <a:ext cx="1531432" cy="6624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D8FB570-A130-46EE-8908-D04F51150F7B}"/>
              </a:ext>
            </a:extLst>
          </p:cNvPr>
          <p:cNvSpPr/>
          <p:nvPr/>
        </p:nvSpPr>
        <p:spPr>
          <a:xfrm>
            <a:off x="7272180" y="402954"/>
            <a:ext cx="4580388" cy="31036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CE9BC-4F49-4589-910A-FF66CE5A4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355" y="920220"/>
            <a:ext cx="3659317" cy="205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2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FFDF2C-97E6-40F1-9968-AE605155E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2322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35EBCB-662A-4FF1-8ED9-904614D6D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9292">
            <a:off x="6487300" y="630023"/>
            <a:ext cx="4011494" cy="25272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1E89B5-2CD0-47AB-87D9-46814DFAE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9231">
            <a:off x="7063458" y="1981182"/>
            <a:ext cx="3988577" cy="25272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16D48-5CFA-4368-AF01-C79520282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1104">
            <a:off x="7339744" y="3405223"/>
            <a:ext cx="4011494" cy="25272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6939441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161216_Saffron_Sodexo_PPT_Template">
  <a:themeElements>
    <a:clrScheme name="Sodexo">
      <a:dk1>
        <a:srgbClr val="000000"/>
      </a:dk1>
      <a:lt1>
        <a:srgbClr val="FFFFFF"/>
      </a:lt1>
      <a:dk2>
        <a:srgbClr val="7F7F7F"/>
      </a:dk2>
      <a:lt2>
        <a:srgbClr val="D3D0C9"/>
      </a:lt2>
      <a:accent1>
        <a:srgbClr val="2A295C"/>
      </a:accent1>
      <a:accent2>
        <a:srgbClr val="FF0000"/>
      </a:accent2>
      <a:accent3>
        <a:srgbClr val="7F7F7F"/>
      </a:accent3>
      <a:accent4>
        <a:srgbClr val="D3D0C9"/>
      </a:accent4>
      <a:accent5>
        <a:srgbClr val="9396AB"/>
      </a:accent5>
      <a:accent6>
        <a:srgbClr val="FF6666"/>
      </a:accent6>
      <a:hlink>
        <a:srgbClr val="2A295C"/>
      </a:hlink>
      <a:folHlink>
        <a:srgbClr val="2A295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1213_Saffron_Sodexo_PPT_Template IJr2" id="{AC8FAA09-B0A4-40BC-9DFA-B8C59B86D530}" vid="{870FA9A6-BB92-4B84-B71C-996DE1D53CEB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66433C8FE64742821210A2F2035075" ma:contentTypeVersion="7" ma:contentTypeDescription="Crée un document." ma:contentTypeScope="" ma:versionID="e0ca6b9f34a7ff5b806ceea15da66b11">
  <xsd:schema xmlns:xsd="http://www.w3.org/2001/XMLSchema" xmlns:xs="http://www.w3.org/2001/XMLSchema" xmlns:p="http://schemas.microsoft.com/office/2006/metadata/properties" xmlns:ns2="e1371bbc-d6c1-4d02-aa4d-121711493411" xmlns:ns3="2aec5670-800c-43e5-8d73-2229b5a1216b" targetNamespace="http://schemas.microsoft.com/office/2006/metadata/properties" ma:root="true" ma:fieldsID="9abf6e38983d56bcd6d9e7453b33cf55" ns2:_="" ns3:_="">
    <xsd:import namespace="e1371bbc-d6c1-4d02-aa4d-121711493411"/>
    <xsd:import namespace="2aec5670-800c-43e5-8d73-2229b5a1216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71bbc-d6c1-4d02-aa4d-12171149341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c5670-800c-43e5-8d73-2229b5a12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D6A903-B5D2-4A90-AF1F-9980A531C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371bbc-d6c1-4d02-aa4d-121711493411"/>
    <ds:schemaRef ds:uri="2aec5670-800c-43e5-8d73-2229b5a12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3A97BA-20B0-4B25-8241-FBF72FE182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E51D11-B0FC-449D-BFF3-F2782AE0E23F}">
  <ds:schemaRefs>
    <ds:schemaRef ds:uri="http://www.w3.org/XML/1998/namespace"/>
    <ds:schemaRef ds:uri="http://purl.org/dc/elements/1.1/"/>
    <ds:schemaRef ds:uri="http://schemas.openxmlformats.org/package/2006/metadata/core-properties"/>
    <ds:schemaRef ds:uri="2aec5670-800c-43e5-8d73-2229b5a1216b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e1371bbc-d6c1-4d02-aa4d-12171149341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62</Words>
  <Application>Microsoft Office PowerPoint</Application>
  <PresentationFormat>Widescreen</PresentationFormat>
  <Paragraphs>19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Consolas</vt:lpstr>
      <vt:lpstr>Wingdings</vt:lpstr>
      <vt:lpstr>Thème Office</vt:lpstr>
      <vt:lpstr>2_161216_Saffron_Sodexo_PPT_Template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Huseyin, Yargi</dc:creator>
  <cp:lastModifiedBy>GEORGESCU Felicia</cp:lastModifiedBy>
  <cp:revision>40</cp:revision>
  <dcterms:created xsi:type="dcterms:W3CDTF">2020-04-08T13:04:55Z</dcterms:created>
  <dcterms:modified xsi:type="dcterms:W3CDTF">2020-04-28T15:15:52Z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0x010100D166433C8FE64742821210A2F2035075</vt:lpwstr>
  </property>
</Properties>
</file>