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1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1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1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1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Defence Images - Creative Commons Attribution-NonCommercial License  https://www.flickr.com/photos/48399297@N04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markheybo - Creative Commons Attribution License  https://www.flickr.com/photos/45454676@N00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IntelFreePress - Creative Commons Attribution License  https://www.flickr.com/photos/54450095@N05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perspec_photo88 - Creative Commons Attribution-ShareAlike License  https://www.flickr.com/photos/111692634@N04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Thomas Hawk - Creative Commons Attribution-NonCommercial License  https://www.flickr.com/photos/51035555243@N01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fPat - Creative Commons Attribution-NonCommercial-ShareAlike License  https://www.flickr.com/photos/22729391@N03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2014-11-26T08:16:17Z</dcterms:created>
  <dcterms:modified xsi:type="dcterms:W3CDTF">2014-11-26T08:16:17Z</dcterms:modified>
</cp:coreProperties>
</file>